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10.jpg"/><Relationship Id="rId6" Type="http://schemas.openxmlformats.org/officeDocument/2006/relationships/image" Target="../media/image9.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सबसे पहले रोशनी की एक बहुत पतली परत</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इसे सूखने दें, फिर हल्के भूरे रंग डालें</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उसे सूखने दें, फिर गहरे भूरे रंग डालें</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फिर सबसे गहरे भूरे रंग जोड़ें</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संदर्भ छवि</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यहां पेंट करें</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जल रंग पेंटिंग की मूल बातें - सेब</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जब आप हल्के से गहरे रंग की ओर पेंट करते हैं तो वॉटर कलर सबसे अच्छा काम करता है। यह ड्राइंग के विपरीत है। यह वर्कशीट आपको वस्तुओं में प्रकाश और अंधेरे के विभिन्न आकार देखने में मदद करने के लिए है। यदि यह आपका पहली बार है, तो बस उसी रंग की पतली परतों का उपयोग करें। अन्यथा, हल्के नारंगी जैसे गर्म रंग से गहरे बैंगनी जैसे ठंडे रंग में जाने का प्रयास करें।</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जल रंग पेंटिंग की मूल बातें - नारंगी</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जब आप हल्के से गहरे रंग की ओर पेंट करते हैं तो वॉटर कलर सबसे अच्छा काम करता है। यह ड्राइंग के विपरीत है। यह वर्कशीट आपको वस्तुओं में प्रकाश और अंधेरे के विभिन्न आकार देखने में मदद करने के लिए है। यदि यह आपका पहली बार है, तो बस एक ही रंग की पतली परतों का उपयोग करें। अन्यथा, हल्के नारंगी जैसे गर्म रंग से गहरे बैंगनी जैसे ठंडे रंग में जाने का प्रयास करें।</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सबसे पहले रोशनी की एक बहुत पतली परत</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इसे सूखने दें, फिर हल्के भूरे रंग डालें</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संदर्भ छवि</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यहां पेंट करें</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उसे सूखने दें, फिर गहरे भूरे रंग डालें</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फिर सबसे गहरे भूरे रंग जोड़ें</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